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8" r:id="rId2"/>
    <p:sldId id="289" r:id="rId3"/>
    <p:sldId id="290" r:id="rId4"/>
    <p:sldId id="291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>
        <p:scale>
          <a:sx n="94" d="100"/>
          <a:sy n="94" d="100"/>
        </p:scale>
        <p:origin x="-2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07/01/2019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2997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Juan Carlos Carranza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Leija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Primero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Imelda González Zavala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de Desarrollo Institucional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16-XI-18-15-II-19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Myriam Fuentes Pedraza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Recursos Humanos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03-10-XII-18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del Consuelo Alvarado Hidrogo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Tramite Juzgado Cuarto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Fallecimiento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Saraid Pérez García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 Juzgado Civil y Familiar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Magdalena Teniente Jasso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Mediadora y Conciliadora Centro de Medios Alternos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26-29-XI-18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madre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3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8051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Baltazar Ochoa Aguilera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Común Oficialía Común  de Partes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madre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Francisco García Rivera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 Instituto de Defensoría Pública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Norayma Villarreal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Sandra Penélope Martínez Torres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Primer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Carlos Calvillo Cruz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 Juzgado Primero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20-XI-10-XII-18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Paternidad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Norma Angélica Esquivel Ordaz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Tercero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30-XI-13-XII-18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Nupcias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76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14694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Gloria Abigail Fraire Pérez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SUTSGE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Karen Lizeth Rivadeneyra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del Rosario Guzmán Casas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Salud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Mirza Dolores Valdés Valdés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Jessica Janett Escobar Muñoz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Juzgado Primero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Karina Rubí Alarcón Treviño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 Juzgado Cuarto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4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0219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Jeanett</a:t>
                      </a: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Alejandra Reyes Pérez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Segundo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Visa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Fernando Linares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de mantenimiento Dirección de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Esposa hospitalizada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Mario Ortiz Alvarado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Vigilante Personal de Vigilancia e Intendencia 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padre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Rafael Casas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5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404</Words>
  <Application>Microsoft Office PowerPoint</Application>
  <PresentationFormat>Presentación en pantalla (4:3)</PresentationFormat>
  <Paragraphs>137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153</cp:revision>
  <dcterms:created xsi:type="dcterms:W3CDTF">2017-02-28T19:33:47Z</dcterms:created>
  <dcterms:modified xsi:type="dcterms:W3CDTF">2019-01-07T17:51:22Z</dcterms:modified>
</cp:coreProperties>
</file>