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88" r:id="rId2"/>
    <p:sldId id="289" r:id="rId3"/>
    <p:sldId id="290" r:id="rId4"/>
    <p:sldId id="291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 snapToGrid="0" snapToObjects="1">
      <p:cViewPr>
        <p:scale>
          <a:sx n="94" d="100"/>
          <a:sy n="94" d="100"/>
        </p:scale>
        <p:origin x="-2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07/01/2019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07/01/2019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07/01/2019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07/01/2019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07/01/2019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629978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Juan Carlos Carranza </a:t>
                      </a:r>
                      <a:r>
                        <a:rPr lang="es-MX" sz="11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Leija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Juez Primero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Imelda González Zavala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Directora de Desarrollo Institucional de la Oficialía Mayor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16-XI-18-15-II-19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Myriam Fuentes Pedraza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Directora Recursos Humanos de la Oficialía Mayor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03-10-XII-18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del Consuelo Alvarado Hidrogo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Tramite Juzgado Cuarto Penal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Fallecimiento familiar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Saraid Pérez García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Trámite Juzgado Civil y Familiar Acuña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Magdalena Teniente Jasso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Mediadora y Conciliadora Centro de Medios Alternos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26-29-XI-18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fallecimiento madre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153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Diciembre </a:t>
            </a:r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30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280517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Baltazar Ochoa Aguilera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Oficial Común Oficialía Común  de Partes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26-30-XI-18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fallecimiento madre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José Francisco García Rivera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Asesor Jurídico Instituto de Defensoría Pública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03-07-XII-18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Norayma Villarreal López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 Juzgado Primero Familiar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05-07-XII-18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Sandra Penélope Martínez Torres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Primer Tribunal Distrital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03-07-XII-18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José Carlos Calvillo Cruz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Taquimecanógrafo Juzgado Primero Mercantil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20-XI-10-XII-18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Paternidad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Norma Angélica Esquivel Ordaz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Juzgado Tercero Familiar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30-XI-13-XII-18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Nupcias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153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Diciembre </a:t>
            </a:r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0760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146944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Gloria Abigail Fraire Pérez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Juzgado Familiar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SUTSGE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Karen Lizeth Rivadeneyra Ramírez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Juzgado Quinto Penal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29-30-XI-18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del Rosario Guzmán Casas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Tribunal de Conciliación y Arbitraje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29-30-XI-18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Salud hija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Mirza Dolores Valdés Valdés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Oficialía Mayor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03-05-XII-18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Jessica Janett Escobar Muñoz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 Juzgado Primero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05-XII-18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Karina Rubí Alarcón Treviño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Auxiliar Administrativo Juzgado Cuarto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06-07-XII-18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153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Diciembre </a:t>
            </a:r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40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002198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Jeanett</a:t>
                      </a: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Alejandra Reyes Pérez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Juzgado Segundo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06-XII-18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Visa hija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Luis Fernando Linares Rodríguez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Auxiliar de mantenimiento Dirección de Recursos materiales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03-05-XII-18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Esposa hospitalizada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Carlos Mario Ortiz Alvarado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Vigilante Personal de Vigilancia e Intendencia  de la Oficialía Mayor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20-30-XI-18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Fallecimiento padre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Rafael Casas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Auxiliar Administrativo Tribunal de Conciliación y Arbitraje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03-07-XII-18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153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Diciembre </a:t>
            </a:r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354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404</Words>
  <Application>Microsoft Office PowerPoint</Application>
  <PresentationFormat>Presentación en pantalla (4:3)</PresentationFormat>
  <Paragraphs>137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 Casas</dc:creator>
  <cp:lastModifiedBy>Tribual esp adol</cp:lastModifiedBy>
  <cp:revision>153</cp:revision>
  <dcterms:created xsi:type="dcterms:W3CDTF">2017-02-28T19:33:47Z</dcterms:created>
  <dcterms:modified xsi:type="dcterms:W3CDTF">2019-01-07T17:51:22Z</dcterms:modified>
</cp:coreProperties>
</file>